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3201988" cy="503078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0" d="100"/>
          <a:sy n="110" d="100"/>
        </p:scale>
        <p:origin x="-636" y="3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20.04.2021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20.04.2021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20.04.2021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20.04.2021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Аня К. новая\ИРД\2021\Презентация ДЭГ\Презентация_ДЭГ\01_Слайд_ДЭГ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0"/>
            <a:ext cx="82852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4476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3166" y="0"/>
            <a:ext cx="8285298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9690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3166" y="0"/>
            <a:ext cx="8285298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7774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3166" y="0"/>
            <a:ext cx="8285297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2540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оризонт">
  <a:themeElements>
    <a:clrScheme name="Горизонт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Горизонт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Горизонт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925</TotalTime>
  <Words>0</Words>
  <Application>Microsoft Office PowerPoint</Application>
  <PresentationFormat>Экран (4:3)</PresentationFormat>
  <Paragraphs>0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Горизонт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Назовите основной закон Российской Федерации</dc:title>
  <dc:creator>Ivanova_NN</dc:creator>
  <cp:lastModifiedBy>Пользователь Windows</cp:lastModifiedBy>
  <cp:revision>53</cp:revision>
  <cp:lastPrinted>2020-08-09T11:01:12Z</cp:lastPrinted>
  <dcterms:created xsi:type="dcterms:W3CDTF">2014-02-07T13:19:26Z</dcterms:created>
  <dcterms:modified xsi:type="dcterms:W3CDTF">2021-04-20T07:00:42Z</dcterms:modified>
</cp:coreProperties>
</file>