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12192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5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6:notes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:notes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716076" y="198196"/>
            <a:ext cx="10759846" cy="758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>
                <a:solidFill>
                  <a:srgbClr val="0066B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739241" y="2388235"/>
            <a:ext cx="6346190" cy="3636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600">
                <a:solidFill>
                  <a:srgbClr val="0066B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16076" y="198196"/>
            <a:ext cx="10759846" cy="758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>
                <a:solidFill>
                  <a:srgbClr val="0066B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716076" y="198196"/>
            <a:ext cx="10759846" cy="758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>
                <a:solidFill>
                  <a:srgbClr val="0066B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16076" y="198196"/>
            <a:ext cx="10759846" cy="758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66B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39241" y="2388235"/>
            <a:ext cx="6346190" cy="3636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600" u="none" cap="none" strike="noStrike">
                <a:solidFill>
                  <a:srgbClr val="0066B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5.jp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7"/>
          <p:cNvGrpSpPr/>
          <p:nvPr/>
        </p:nvGrpSpPr>
        <p:grpSpPr>
          <a:xfrm>
            <a:off x="3831337" y="1467002"/>
            <a:ext cx="8354695" cy="5426710"/>
            <a:chOff x="3837445" y="1431328"/>
            <a:chExt cx="8354695" cy="5426710"/>
          </a:xfrm>
        </p:grpSpPr>
        <p:sp>
          <p:nvSpPr>
            <p:cNvPr id="48" name="Google Shape;48;p7"/>
            <p:cNvSpPr/>
            <p:nvPr/>
          </p:nvSpPr>
          <p:spPr>
            <a:xfrm>
              <a:off x="3837445" y="1431328"/>
              <a:ext cx="8354695" cy="5426710"/>
            </a:xfrm>
            <a:custGeom>
              <a:rect b="b" l="l" r="r" t="t"/>
              <a:pathLst>
                <a:path extrusionOk="0" h="5426709" w="8354695">
                  <a:moveTo>
                    <a:pt x="8354554" y="0"/>
                  </a:moveTo>
                  <a:lnTo>
                    <a:pt x="8315940" y="47426"/>
                  </a:lnTo>
                  <a:lnTo>
                    <a:pt x="8290861" y="78722"/>
                  </a:lnTo>
                  <a:lnTo>
                    <a:pt x="8265415" y="110774"/>
                  </a:lnTo>
                  <a:lnTo>
                    <a:pt x="8213433" y="176960"/>
                  </a:lnTo>
                  <a:lnTo>
                    <a:pt x="8077168" y="352435"/>
                  </a:lnTo>
                  <a:lnTo>
                    <a:pt x="7961760" y="500084"/>
                  </a:lnTo>
                  <a:lnTo>
                    <a:pt x="7901954" y="575322"/>
                  </a:lnTo>
                  <a:lnTo>
                    <a:pt x="7871530" y="613134"/>
                  </a:lnTo>
                  <a:lnTo>
                    <a:pt x="7840761" y="651013"/>
                  </a:lnTo>
                  <a:lnTo>
                    <a:pt x="7809649" y="688915"/>
                  </a:lnTo>
                  <a:lnTo>
                    <a:pt x="7778194" y="726791"/>
                  </a:lnTo>
                  <a:lnTo>
                    <a:pt x="7746398" y="764598"/>
                  </a:lnTo>
                  <a:lnTo>
                    <a:pt x="7714262" y="802289"/>
                  </a:lnTo>
                  <a:lnTo>
                    <a:pt x="7681788" y="839818"/>
                  </a:lnTo>
                  <a:lnTo>
                    <a:pt x="7648977" y="877139"/>
                  </a:lnTo>
                  <a:lnTo>
                    <a:pt x="7615831" y="914207"/>
                  </a:lnTo>
                  <a:lnTo>
                    <a:pt x="7582350" y="950975"/>
                  </a:lnTo>
                  <a:lnTo>
                    <a:pt x="7548537" y="987398"/>
                  </a:lnTo>
                  <a:lnTo>
                    <a:pt x="7514392" y="1023430"/>
                  </a:lnTo>
                  <a:lnTo>
                    <a:pt x="7479917" y="1059025"/>
                  </a:lnTo>
                  <a:lnTo>
                    <a:pt x="7445114" y="1094137"/>
                  </a:lnTo>
                  <a:lnTo>
                    <a:pt x="7409983" y="1128721"/>
                  </a:lnTo>
                  <a:lnTo>
                    <a:pt x="7374526" y="1162730"/>
                  </a:lnTo>
                  <a:lnTo>
                    <a:pt x="7338746" y="1196118"/>
                  </a:lnTo>
                  <a:lnTo>
                    <a:pt x="7302642" y="1228840"/>
                  </a:lnTo>
                  <a:lnTo>
                    <a:pt x="7266216" y="1260850"/>
                  </a:lnTo>
                  <a:lnTo>
                    <a:pt x="7229470" y="1292102"/>
                  </a:lnTo>
                  <a:lnTo>
                    <a:pt x="7192405" y="1322550"/>
                  </a:lnTo>
                  <a:lnTo>
                    <a:pt x="7155022" y="1352149"/>
                  </a:lnTo>
                  <a:lnTo>
                    <a:pt x="7117324" y="1380851"/>
                  </a:lnTo>
                  <a:lnTo>
                    <a:pt x="7079310" y="1408613"/>
                  </a:lnTo>
                  <a:lnTo>
                    <a:pt x="7040983" y="1435387"/>
                  </a:lnTo>
                  <a:lnTo>
                    <a:pt x="7002345" y="1461128"/>
                  </a:lnTo>
                  <a:lnTo>
                    <a:pt x="6963395" y="1485789"/>
                  </a:lnTo>
                  <a:lnTo>
                    <a:pt x="6924136" y="1509326"/>
                  </a:lnTo>
                  <a:lnTo>
                    <a:pt x="6884570" y="1531692"/>
                  </a:lnTo>
                  <a:lnTo>
                    <a:pt x="6844697" y="1552842"/>
                  </a:lnTo>
                  <a:lnTo>
                    <a:pt x="6804519" y="1572729"/>
                  </a:lnTo>
                  <a:lnTo>
                    <a:pt x="6768944" y="1589400"/>
                  </a:lnTo>
                  <a:lnTo>
                    <a:pt x="6732596" y="1605841"/>
                  </a:lnTo>
                  <a:lnTo>
                    <a:pt x="6695491" y="1622059"/>
                  </a:lnTo>
                  <a:lnTo>
                    <a:pt x="6657647" y="1638058"/>
                  </a:lnTo>
                  <a:lnTo>
                    <a:pt x="6619079" y="1653846"/>
                  </a:lnTo>
                  <a:lnTo>
                    <a:pt x="6579805" y="1669429"/>
                  </a:lnTo>
                  <a:lnTo>
                    <a:pt x="6539843" y="1684813"/>
                  </a:lnTo>
                  <a:lnTo>
                    <a:pt x="6499208" y="1700004"/>
                  </a:lnTo>
                  <a:lnTo>
                    <a:pt x="6457917" y="1715009"/>
                  </a:lnTo>
                  <a:lnTo>
                    <a:pt x="6373439" y="1744483"/>
                  </a:lnTo>
                  <a:lnTo>
                    <a:pt x="6286544" y="1773285"/>
                  </a:lnTo>
                  <a:lnTo>
                    <a:pt x="6197366" y="1801464"/>
                  </a:lnTo>
                  <a:lnTo>
                    <a:pt x="6106042" y="1829072"/>
                  </a:lnTo>
                  <a:lnTo>
                    <a:pt x="5965328" y="1869518"/>
                  </a:lnTo>
                  <a:lnTo>
                    <a:pt x="5771462" y="1921906"/>
                  </a:lnTo>
                  <a:lnTo>
                    <a:pt x="5520612" y="1985476"/>
                  </a:lnTo>
                  <a:lnTo>
                    <a:pt x="4143305" y="2310919"/>
                  </a:lnTo>
                  <a:lnTo>
                    <a:pt x="3828159" y="2392157"/>
                  </a:lnTo>
                  <a:lnTo>
                    <a:pt x="3622689" y="2449084"/>
                  </a:lnTo>
                  <a:lnTo>
                    <a:pt x="3471786" y="2493515"/>
                  </a:lnTo>
                  <a:lnTo>
                    <a:pt x="3324134" y="2539621"/>
                  </a:lnTo>
                  <a:lnTo>
                    <a:pt x="3227731" y="2571371"/>
                  </a:lnTo>
                  <a:lnTo>
                    <a:pt x="3133112" y="2603990"/>
                  </a:lnTo>
                  <a:lnTo>
                    <a:pt x="3040413" y="2637527"/>
                  </a:lnTo>
                  <a:lnTo>
                    <a:pt x="2949768" y="2672031"/>
                  </a:lnTo>
                  <a:lnTo>
                    <a:pt x="2905258" y="2689662"/>
                  </a:lnTo>
                  <a:lnTo>
                    <a:pt x="2861313" y="2707554"/>
                  </a:lnTo>
                  <a:lnTo>
                    <a:pt x="2817949" y="2725712"/>
                  </a:lnTo>
                  <a:lnTo>
                    <a:pt x="2775184" y="2744143"/>
                  </a:lnTo>
                  <a:lnTo>
                    <a:pt x="2733034" y="2762853"/>
                  </a:lnTo>
                  <a:lnTo>
                    <a:pt x="2691516" y="2781849"/>
                  </a:lnTo>
                  <a:lnTo>
                    <a:pt x="2650648" y="2801137"/>
                  </a:lnTo>
                  <a:lnTo>
                    <a:pt x="2610446" y="2820722"/>
                  </a:lnTo>
                  <a:lnTo>
                    <a:pt x="2570926" y="2840611"/>
                  </a:lnTo>
                  <a:lnTo>
                    <a:pt x="2532107" y="2860811"/>
                  </a:lnTo>
                  <a:lnTo>
                    <a:pt x="2494005" y="2881327"/>
                  </a:lnTo>
                  <a:lnTo>
                    <a:pt x="2456637" y="2902166"/>
                  </a:lnTo>
                  <a:lnTo>
                    <a:pt x="2420019" y="2923334"/>
                  </a:lnTo>
                  <a:lnTo>
                    <a:pt x="2384170" y="2944837"/>
                  </a:lnTo>
                  <a:lnTo>
                    <a:pt x="2349105" y="2966681"/>
                  </a:lnTo>
                  <a:lnTo>
                    <a:pt x="2315568" y="2988023"/>
                  </a:lnTo>
                  <a:lnTo>
                    <a:pt x="2103647" y="3125183"/>
                  </a:lnTo>
                  <a:lnTo>
                    <a:pt x="1915813" y="3250331"/>
                  </a:lnTo>
                  <a:lnTo>
                    <a:pt x="1760470" y="3356672"/>
                  </a:lnTo>
                  <a:lnTo>
                    <a:pt x="1602368" y="3467868"/>
                  </a:lnTo>
                  <a:lnTo>
                    <a:pt x="1482956" y="3554074"/>
                  </a:lnTo>
                  <a:lnTo>
                    <a:pt x="1363586" y="3642396"/>
                  </a:lnTo>
                  <a:lnTo>
                    <a:pt x="1284367" y="3702323"/>
                  </a:lnTo>
                  <a:lnTo>
                    <a:pt x="1205673" y="3762995"/>
                  </a:lnTo>
                  <a:lnTo>
                    <a:pt x="1127705" y="3824334"/>
                  </a:lnTo>
                  <a:lnTo>
                    <a:pt x="1050668" y="3886261"/>
                  </a:lnTo>
                  <a:lnTo>
                    <a:pt x="974762" y="3948700"/>
                  </a:lnTo>
                  <a:lnTo>
                    <a:pt x="937297" y="3980086"/>
                  </a:lnTo>
                  <a:lnTo>
                    <a:pt x="900190" y="4011571"/>
                  </a:lnTo>
                  <a:lnTo>
                    <a:pt x="863468" y="4043145"/>
                  </a:lnTo>
                  <a:lnTo>
                    <a:pt x="827155" y="4074797"/>
                  </a:lnTo>
                  <a:lnTo>
                    <a:pt x="791277" y="4106519"/>
                  </a:lnTo>
                  <a:lnTo>
                    <a:pt x="755859" y="4138300"/>
                  </a:lnTo>
                  <a:lnTo>
                    <a:pt x="720927" y="4170130"/>
                  </a:lnTo>
                  <a:lnTo>
                    <a:pt x="686505" y="4202001"/>
                  </a:lnTo>
                  <a:lnTo>
                    <a:pt x="652619" y="4233901"/>
                  </a:lnTo>
                  <a:lnTo>
                    <a:pt x="619294" y="4265822"/>
                  </a:lnTo>
                  <a:lnTo>
                    <a:pt x="586556" y="4297754"/>
                  </a:lnTo>
                  <a:lnTo>
                    <a:pt x="554429" y="4329686"/>
                  </a:lnTo>
                  <a:lnTo>
                    <a:pt x="522940" y="4361609"/>
                  </a:lnTo>
                  <a:lnTo>
                    <a:pt x="492113" y="4393514"/>
                  </a:lnTo>
                  <a:lnTo>
                    <a:pt x="461974" y="4425390"/>
                  </a:lnTo>
                  <a:lnTo>
                    <a:pt x="432548" y="4457228"/>
                  </a:lnTo>
                  <a:lnTo>
                    <a:pt x="403860" y="4489018"/>
                  </a:lnTo>
                  <a:lnTo>
                    <a:pt x="375936" y="4520750"/>
                  </a:lnTo>
                  <a:lnTo>
                    <a:pt x="348800" y="4552415"/>
                  </a:lnTo>
                  <a:lnTo>
                    <a:pt x="322479" y="4584003"/>
                  </a:lnTo>
                  <a:lnTo>
                    <a:pt x="296998" y="4615503"/>
                  </a:lnTo>
                  <a:lnTo>
                    <a:pt x="272381" y="4646907"/>
                  </a:lnTo>
                  <a:lnTo>
                    <a:pt x="248654" y="4678204"/>
                  </a:lnTo>
                  <a:lnTo>
                    <a:pt x="225843" y="4709385"/>
                  </a:lnTo>
                  <a:lnTo>
                    <a:pt x="183068" y="4771359"/>
                  </a:lnTo>
                  <a:lnTo>
                    <a:pt x="144258" y="4832750"/>
                  </a:lnTo>
                  <a:lnTo>
                    <a:pt x="109615" y="4893481"/>
                  </a:lnTo>
                  <a:lnTo>
                    <a:pt x="79343" y="4953474"/>
                  </a:lnTo>
                  <a:lnTo>
                    <a:pt x="53643" y="5012650"/>
                  </a:lnTo>
                  <a:lnTo>
                    <a:pt x="32717" y="5070931"/>
                  </a:lnTo>
                  <a:lnTo>
                    <a:pt x="16768" y="5128240"/>
                  </a:lnTo>
                  <a:lnTo>
                    <a:pt x="5999" y="5184498"/>
                  </a:lnTo>
                  <a:lnTo>
                    <a:pt x="612" y="5239627"/>
                  </a:lnTo>
                  <a:lnTo>
                    <a:pt x="0" y="5266743"/>
                  </a:lnTo>
                  <a:lnTo>
                    <a:pt x="809" y="5293548"/>
                  </a:lnTo>
                  <a:lnTo>
                    <a:pt x="6792" y="5346185"/>
                  </a:lnTo>
                  <a:lnTo>
                    <a:pt x="18764" y="5397459"/>
                  </a:lnTo>
                  <a:lnTo>
                    <a:pt x="8354554" y="5426669"/>
                  </a:lnTo>
                  <a:lnTo>
                    <a:pt x="8354554" y="0"/>
                  </a:lnTo>
                  <a:close/>
                </a:path>
              </a:pathLst>
            </a:custGeom>
            <a:solidFill>
              <a:srgbClr val="005CA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3837445" y="1431328"/>
              <a:ext cx="8354695" cy="5426710"/>
            </a:xfrm>
            <a:custGeom>
              <a:rect b="b" l="l" r="r" t="t"/>
              <a:pathLst>
                <a:path extrusionOk="0" h="5426709" w="8354695">
                  <a:moveTo>
                    <a:pt x="28699" y="5426669"/>
                  </a:moveTo>
                  <a:lnTo>
                    <a:pt x="12017" y="5371997"/>
                  </a:lnTo>
                  <a:lnTo>
                    <a:pt x="3064" y="5320032"/>
                  </a:lnTo>
                  <a:lnTo>
                    <a:pt x="0" y="5266743"/>
                  </a:lnTo>
                  <a:lnTo>
                    <a:pt x="612" y="5239627"/>
                  </a:lnTo>
                  <a:lnTo>
                    <a:pt x="5999" y="5184498"/>
                  </a:lnTo>
                  <a:lnTo>
                    <a:pt x="16768" y="5128240"/>
                  </a:lnTo>
                  <a:lnTo>
                    <a:pt x="32717" y="5070931"/>
                  </a:lnTo>
                  <a:lnTo>
                    <a:pt x="53643" y="5012650"/>
                  </a:lnTo>
                  <a:lnTo>
                    <a:pt x="79343" y="4953474"/>
                  </a:lnTo>
                  <a:lnTo>
                    <a:pt x="109615" y="4893481"/>
                  </a:lnTo>
                  <a:lnTo>
                    <a:pt x="144258" y="4832750"/>
                  </a:lnTo>
                  <a:lnTo>
                    <a:pt x="183068" y="4771359"/>
                  </a:lnTo>
                  <a:lnTo>
                    <a:pt x="225843" y="4709385"/>
                  </a:lnTo>
                  <a:lnTo>
                    <a:pt x="248654" y="4678204"/>
                  </a:lnTo>
                  <a:lnTo>
                    <a:pt x="272381" y="4646907"/>
                  </a:lnTo>
                  <a:lnTo>
                    <a:pt x="296998" y="4615503"/>
                  </a:lnTo>
                  <a:lnTo>
                    <a:pt x="322479" y="4584003"/>
                  </a:lnTo>
                  <a:lnTo>
                    <a:pt x="348800" y="4552415"/>
                  </a:lnTo>
                  <a:lnTo>
                    <a:pt x="375936" y="4520750"/>
                  </a:lnTo>
                  <a:lnTo>
                    <a:pt x="403860" y="4489018"/>
                  </a:lnTo>
                  <a:lnTo>
                    <a:pt x="432548" y="4457228"/>
                  </a:lnTo>
                  <a:lnTo>
                    <a:pt x="461974" y="4425390"/>
                  </a:lnTo>
                  <a:lnTo>
                    <a:pt x="492113" y="4393514"/>
                  </a:lnTo>
                  <a:lnTo>
                    <a:pt x="522940" y="4361609"/>
                  </a:lnTo>
                  <a:lnTo>
                    <a:pt x="554429" y="4329686"/>
                  </a:lnTo>
                  <a:lnTo>
                    <a:pt x="586556" y="4297754"/>
                  </a:lnTo>
                  <a:lnTo>
                    <a:pt x="619294" y="4265822"/>
                  </a:lnTo>
                  <a:lnTo>
                    <a:pt x="652619" y="4233901"/>
                  </a:lnTo>
                  <a:lnTo>
                    <a:pt x="686505" y="4202001"/>
                  </a:lnTo>
                  <a:lnTo>
                    <a:pt x="720927" y="4170130"/>
                  </a:lnTo>
                  <a:lnTo>
                    <a:pt x="755859" y="4138300"/>
                  </a:lnTo>
                  <a:lnTo>
                    <a:pt x="791277" y="4106519"/>
                  </a:lnTo>
                  <a:lnTo>
                    <a:pt x="827155" y="4074797"/>
                  </a:lnTo>
                  <a:lnTo>
                    <a:pt x="863468" y="4043145"/>
                  </a:lnTo>
                  <a:lnTo>
                    <a:pt x="900190" y="4011571"/>
                  </a:lnTo>
                  <a:lnTo>
                    <a:pt x="937297" y="3980086"/>
                  </a:lnTo>
                  <a:lnTo>
                    <a:pt x="974762" y="3948700"/>
                  </a:lnTo>
                  <a:lnTo>
                    <a:pt x="1012561" y="3917422"/>
                  </a:lnTo>
                  <a:lnTo>
                    <a:pt x="1050668" y="3886261"/>
                  </a:lnTo>
                  <a:lnTo>
                    <a:pt x="1089058" y="3855229"/>
                  </a:lnTo>
                  <a:lnTo>
                    <a:pt x="1127705" y="3824334"/>
                  </a:lnTo>
                  <a:lnTo>
                    <a:pt x="1166585" y="3793586"/>
                  </a:lnTo>
                  <a:lnTo>
                    <a:pt x="1205673" y="3762995"/>
                  </a:lnTo>
                  <a:lnTo>
                    <a:pt x="1244942" y="3732571"/>
                  </a:lnTo>
                  <a:lnTo>
                    <a:pt x="1284367" y="3702323"/>
                  </a:lnTo>
                  <a:lnTo>
                    <a:pt x="1323924" y="3672262"/>
                  </a:lnTo>
                  <a:lnTo>
                    <a:pt x="1363586" y="3642396"/>
                  </a:lnTo>
                  <a:lnTo>
                    <a:pt x="1403329" y="3612737"/>
                  </a:lnTo>
                  <a:lnTo>
                    <a:pt x="1443128" y="3583293"/>
                  </a:lnTo>
                  <a:lnTo>
                    <a:pt x="1482956" y="3554074"/>
                  </a:lnTo>
                  <a:lnTo>
                    <a:pt x="1522789" y="3525091"/>
                  </a:lnTo>
                  <a:lnTo>
                    <a:pt x="1562601" y="3496352"/>
                  </a:lnTo>
                  <a:lnTo>
                    <a:pt x="1602368" y="3467868"/>
                  </a:lnTo>
                  <a:lnTo>
                    <a:pt x="1642063" y="3439648"/>
                  </a:lnTo>
                  <a:lnTo>
                    <a:pt x="1681662" y="3411702"/>
                  </a:lnTo>
                  <a:lnTo>
                    <a:pt x="1721139" y="3384041"/>
                  </a:lnTo>
                  <a:lnTo>
                    <a:pt x="1760470" y="3356672"/>
                  </a:lnTo>
                  <a:lnTo>
                    <a:pt x="1799627" y="3329608"/>
                  </a:lnTo>
                  <a:lnTo>
                    <a:pt x="1838587" y="3302856"/>
                  </a:lnTo>
                  <a:lnTo>
                    <a:pt x="1877324" y="3276427"/>
                  </a:lnTo>
                  <a:lnTo>
                    <a:pt x="1915813" y="3250331"/>
                  </a:lnTo>
                  <a:lnTo>
                    <a:pt x="1954028" y="3224578"/>
                  </a:lnTo>
                  <a:lnTo>
                    <a:pt x="1991944" y="3199176"/>
                  </a:lnTo>
                  <a:lnTo>
                    <a:pt x="2029537" y="3174137"/>
                  </a:lnTo>
                  <a:lnTo>
                    <a:pt x="2066779" y="3149469"/>
                  </a:lnTo>
                  <a:lnTo>
                    <a:pt x="2103647" y="3125183"/>
                  </a:lnTo>
                  <a:lnTo>
                    <a:pt x="2140115" y="3101288"/>
                  </a:lnTo>
                  <a:lnTo>
                    <a:pt x="2176158" y="3077794"/>
                  </a:lnTo>
                  <a:lnTo>
                    <a:pt x="2211749" y="3054711"/>
                  </a:lnTo>
                  <a:lnTo>
                    <a:pt x="2246865" y="3032048"/>
                  </a:lnTo>
                  <a:lnTo>
                    <a:pt x="2281480" y="3009816"/>
                  </a:lnTo>
                  <a:lnTo>
                    <a:pt x="2315568" y="2988023"/>
                  </a:lnTo>
                  <a:lnTo>
                    <a:pt x="2349105" y="2966681"/>
                  </a:lnTo>
                  <a:lnTo>
                    <a:pt x="2384170" y="2944837"/>
                  </a:lnTo>
                  <a:lnTo>
                    <a:pt x="2420019" y="2923334"/>
                  </a:lnTo>
                  <a:lnTo>
                    <a:pt x="2456637" y="2902166"/>
                  </a:lnTo>
                  <a:lnTo>
                    <a:pt x="2494005" y="2881327"/>
                  </a:lnTo>
                  <a:lnTo>
                    <a:pt x="2532107" y="2860811"/>
                  </a:lnTo>
                  <a:lnTo>
                    <a:pt x="2570926" y="2840611"/>
                  </a:lnTo>
                  <a:lnTo>
                    <a:pt x="2610446" y="2820722"/>
                  </a:lnTo>
                  <a:lnTo>
                    <a:pt x="2650648" y="2801137"/>
                  </a:lnTo>
                  <a:lnTo>
                    <a:pt x="2691516" y="2781849"/>
                  </a:lnTo>
                  <a:lnTo>
                    <a:pt x="2733034" y="2762853"/>
                  </a:lnTo>
                  <a:lnTo>
                    <a:pt x="2775184" y="2744143"/>
                  </a:lnTo>
                  <a:lnTo>
                    <a:pt x="2817949" y="2725712"/>
                  </a:lnTo>
                  <a:lnTo>
                    <a:pt x="2861313" y="2707554"/>
                  </a:lnTo>
                  <a:lnTo>
                    <a:pt x="2905258" y="2689662"/>
                  </a:lnTo>
                  <a:lnTo>
                    <a:pt x="2949768" y="2672031"/>
                  </a:lnTo>
                  <a:lnTo>
                    <a:pt x="2994825" y="2654655"/>
                  </a:lnTo>
                  <a:lnTo>
                    <a:pt x="3040413" y="2637527"/>
                  </a:lnTo>
                  <a:lnTo>
                    <a:pt x="3086514" y="2620640"/>
                  </a:lnTo>
                  <a:lnTo>
                    <a:pt x="3133112" y="2603990"/>
                  </a:lnTo>
                  <a:lnTo>
                    <a:pt x="3180190" y="2587569"/>
                  </a:lnTo>
                  <a:lnTo>
                    <a:pt x="3227731" y="2571371"/>
                  </a:lnTo>
                  <a:lnTo>
                    <a:pt x="3275718" y="2555391"/>
                  </a:lnTo>
                  <a:lnTo>
                    <a:pt x="3324134" y="2539621"/>
                  </a:lnTo>
                  <a:lnTo>
                    <a:pt x="3372962" y="2524056"/>
                  </a:lnTo>
                  <a:lnTo>
                    <a:pt x="3422185" y="2508689"/>
                  </a:lnTo>
                  <a:lnTo>
                    <a:pt x="3471786" y="2493515"/>
                  </a:lnTo>
                  <a:lnTo>
                    <a:pt x="3521748" y="2478527"/>
                  </a:lnTo>
                  <a:lnTo>
                    <a:pt x="3572055" y="2463718"/>
                  </a:lnTo>
                  <a:lnTo>
                    <a:pt x="3622689" y="2449084"/>
                  </a:lnTo>
                  <a:lnTo>
                    <a:pt x="3673633" y="2434616"/>
                  </a:lnTo>
                  <a:lnTo>
                    <a:pt x="3724871" y="2420310"/>
                  </a:lnTo>
                  <a:lnTo>
                    <a:pt x="3776385" y="2406159"/>
                  </a:lnTo>
                  <a:lnTo>
                    <a:pt x="3828159" y="2392157"/>
                  </a:lnTo>
                  <a:lnTo>
                    <a:pt x="3880176" y="2378297"/>
                  </a:lnTo>
                  <a:lnTo>
                    <a:pt x="3932418" y="2364574"/>
                  </a:lnTo>
                  <a:lnTo>
                    <a:pt x="3984869" y="2350980"/>
                  </a:lnTo>
                  <a:lnTo>
                    <a:pt x="4037512" y="2337511"/>
                  </a:lnTo>
                  <a:lnTo>
                    <a:pt x="4090329" y="2324159"/>
                  </a:lnTo>
                  <a:lnTo>
                    <a:pt x="4143305" y="2310919"/>
                  </a:lnTo>
                  <a:lnTo>
                    <a:pt x="4196422" y="2297785"/>
                  </a:lnTo>
                  <a:lnTo>
                    <a:pt x="4249662" y="2284749"/>
                  </a:lnTo>
                  <a:lnTo>
                    <a:pt x="4303010" y="2271806"/>
                  </a:lnTo>
                  <a:lnTo>
                    <a:pt x="4356448" y="2258950"/>
                  </a:lnTo>
                  <a:lnTo>
                    <a:pt x="4409959" y="2246175"/>
                  </a:lnTo>
                  <a:lnTo>
                    <a:pt x="4463527" y="2233473"/>
                  </a:lnTo>
                  <a:lnTo>
                    <a:pt x="4517134" y="2220840"/>
                  </a:lnTo>
                  <a:lnTo>
                    <a:pt x="4570763" y="2208269"/>
                  </a:lnTo>
                  <a:lnTo>
                    <a:pt x="4624398" y="2195753"/>
                  </a:lnTo>
                  <a:lnTo>
                    <a:pt x="4678021" y="2183286"/>
                  </a:lnTo>
                  <a:lnTo>
                    <a:pt x="4731616" y="2170863"/>
                  </a:lnTo>
                  <a:lnTo>
                    <a:pt x="4785166" y="2158477"/>
                  </a:lnTo>
                  <a:lnTo>
                    <a:pt x="4838653" y="2146122"/>
                  </a:lnTo>
                  <a:lnTo>
                    <a:pt x="4892061" y="2133791"/>
                  </a:lnTo>
                  <a:lnTo>
                    <a:pt x="4945373" y="2121478"/>
                  </a:lnTo>
                  <a:lnTo>
                    <a:pt x="4998572" y="2109178"/>
                  </a:lnTo>
                  <a:lnTo>
                    <a:pt x="5051641" y="2096883"/>
                  </a:lnTo>
                  <a:lnTo>
                    <a:pt x="5104562" y="2084589"/>
                  </a:lnTo>
                  <a:lnTo>
                    <a:pt x="5157320" y="2072287"/>
                  </a:lnTo>
                  <a:lnTo>
                    <a:pt x="5209897" y="2059974"/>
                  </a:lnTo>
                  <a:lnTo>
                    <a:pt x="5262276" y="2047641"/>
                  </a:lnTo>
                  <a:lnTo>
                    <a:pt x="5314441" y="2035283"/>
                  </a:lnTo>
                  <a:lnTo>
                    <a:pt x="5366373" y="2022894"/>
                  </a:lnTo>
                  <a:lnTo>
                    <a:pt x="5418057" y="2010467"/>
                  </a:lnTo>
                  <a:lnTo>
                    <a:pt x="5469476" y="1997996"/>
                  </a:lnTo>
                  <a:lnTo>
                    <a:pt x="5520612" y="1985476"/>
                  </a:lnTo>
                  <a:lnTo>
                    <a:pt x="5571449" y="1972899"/>
                  </a:lnTo>
                  <a:lnTo>
                    <a:pt x="5621969" y="1960260"/>
                  </a:lnTo>
                  <a:lnTo>
                    <a:pt x="5672156" y="1947552"/>
                  </a:lnTo>
                  <a:lnTo>
                    <a:pt x="5721992" y="1934770"/>
                  </a:lnTo>
                  <a:lnTo>
                    <a:pt x="5771462" y="1921906"/>
                  </a:lnTo>
                  <a:lnTo>
                    <a:pt x="5820547" y="1908956"/>
                  </a:lnTo>
                  <a:lnTo>
                    <a:pt x="5869231" y="1895912"/>
                  </a:lnTo>
                  <a:lnTo>
                    <a:pt x="5917497" y="1882768"/>
                  </a:lnTo>
                  <a:lnTo>
                    <a:pt x="5965328" y="1869518"/>
                  </a:lnTo>
                  <a:lnTo>
                    <a:pt x="6012707" y="1856156"/>
                  </a:lnTo>
                  <a:lnTo>
                    <a:pt x="6059618" y="1842676"/>
                  </a:lnTo>
                  <a:lnTo>
                    <a:pt x="6106042" y="1829072"/>
                  </a:lnTo>
                  <a:lnTo>
                    <a:pt x="6151964" y="1815337"/>
                  </a:lnTo>
                  <a:lnTo>
                    <a:pt x="6197366" y="1801464"/>
                  </a:lnTo>
                  <a:lnTo>
                    <a:pt x="6242232" y="1787449"/>
                  </a:lnTo>
                  <a:lnTo>
                    <a:pt x="6286544" y="1773285"/>
                  </a:lnTo>
                  <a:lnTo>
                    <a:pt x="6330285" y="1758964"/>
                  </a:lnTo>
                  <a:lnTo>
                    <a:pt x="6373439" y="1744483"/>
                  </a:lnTo>
                  <a:lnTo>
                    <a:pt x="6415989" y="1729833"/>
                  </a:lnTo>
                  <a:lnTo>
                    <a:pt x="6457917" y="1715009"/>
                  </a:lnTo>
                  <a:lnTo>
                    <a:pt x="6499208" y="1700004"/>
                  </a:lnTo>
                  <a:lnTo>
                    <a:pt x="6539843" y="1684813"/>
                  </a:lnTo>
                  <a:lnTo>
                    <a:pt x="6579805" y="1669429"/>
                  </a:lnTo>
                  <a:lnTo>
                    <a:pt x="6619079" y="1653846"/>
                  </a:lnTo>
                  <a:lnTo>
                    <a:pt x="6657647" y="1638058"/>
                  </a:lnTo>
                  <a:lnTo>
                    <a:pt x="6695491" y="1622059"/>
                  </a:lnTo>
                  <a:lnTo>
                    <a:pt x="6732596" y="1605841"/>
                  </a:lnTo>
                  <a:lnTo>
                    <a:pt x="6768944" y="1589400"/>
                  </a:lnTo>
                  <a:lnTo>
                    <a:pt x="6804519" y="1572729"/>
                  </a:lnTo>
                  <a:lnTo>
                    <a:pt x="6844697" y="1552842"/>
                  </a:lnTo>
                  <a:lnTo>
                    <a:pt x="6884570" y="1531692"/>
                  </a:lnTo>
                  <a:lnTo>
                    <a:pt x="6924136" y="1509326"/>
                  </a:lnTo>
                  <a:lnTo>
                    <a:pt x="6963395" y="1485789"/>
                  </a:lnTo>
                  <a:lnTo>
                    <a:pt x="7002345" y="1461128"/>
                  </a:lnTo>
                  <a:lnTo>
                    <a:pt x="7040983" y="1435387"/>
                  </a:lnTo>
                  <a:lnTo>
                    <a:pt x="7079310" y="1408613"/>
                  </a:lnTo>
                  <a:lnTo>
                    <a:pt x="7117324" y="1380851"/>
                  </a:lnTo>
                  <a:lnTo>
                    <a:pt x="7155022" y="1352149"/>
                  </a:lnTo>
                  <a:lnTo>
                    <a:pt x="7192405" y="1322550"/>
                  </a:lnTo>
                  <a:lnTo>
                    <a:pt x="7229470" y="1292102"/>
                  </a:lnTo>
                  <a:lnTo>
                    <a:pt x="7266216" y="1260850"/>
                  </a:lnTo>
                  <a:lnTo>
                    <a:pt x="7302642" y="1228840"/>
                  </a:lnTo>
                  <a:lnTo>
                    <a:pt x="7338746" y="1196118"/>
                  </a:lnTo>
                  <a:lnTo>
                    <a:pt x="7374526" y="1162730"/>
                  </a:lnTo>
                  <a:lnTo>
                    <a:pt x="7409983" y="1128721"/>
                  </a:lnTo>
                  <a:lnTo>
                    <a:pt x="7445114" y="1094137"/>
                  </a:lnTo>
                  <a:lnTo>
                    <a:pt x="7479917" y="1059025"/>
                  </a:lnTo>
                  <a:lnTo>
                    <a:pt x="7514392" y="1023430"/>
                  </a:lnTo>
                  <a:lnTo>
                    <a:pt x="7548537" y="987398"/>
                  </a:lnTo>
                  <a:lnTo>
                    <a:pt x="7582350" y="950975"/>
                  </a:lnTo>
                  <a:lnTo>
                    <a:pt x="7615831" y="914207"/>
                  </a:lnTo>
                  <a:lnTo>
                    <a:pt x="7648977" y="877139"/>
                  </a:lnTo>
                  <a:lnTo>
                    <a:pt x="7681788" y="839818"/>
                  </a:lnTo>
                  <a:lnTo>
                    <a:pt x="7714262" y="802289"/>
                  </a:lnTo>
                  <a:lnTo>
                    <a:pt x="7746398" y="764598"/>
                  </a:lnTo>
                  <a:lnTo>
                    <a:pt x="7778194" y="726791"/>
                  </a:lnTo>
                  <a:lnTo>
                    <a:pt x="7809649" y="688915"/>
                  </a:lnTo>
                  <a:lnTo>
                    <a:pt x="7840761" y="651013"/>
                  </a:lnTo>
                  <a:lnTo>
                    <a:pt x="7871530" y="613134"/>
                  </a:lnTo>
                  <a:lnTo>
                    <a:pt x="7901954" y="575322"/>
                  </a:lnTo>
                  <a:lnTo>
                    <a:pt x="7932031" y="537623"/>
                  </a:lnTo>
                  <a:lnTo>
                    <a:pt x="7961760" y="500084"/>
                  </a:lnTo>
                  <a:lnTo>
                    <a:pt x="7991139" y="462750"/>
                  </a:lnTo>
                  <a:lnTo>
                    <a:pt x="8020168" y="425666"/>
                  </a:lnTo>
                  <a:lnTo>
                    <a:pt x="8048845" y="388879"/>
                  </a:lnTo>
                  <a:lnTo>
                    <a:pt x="8077168" y="352435"/>
                  </a:lnTo>
                  <a:lnTo>
                    <a:pt x="8105136" y="316380"/>
                  </a:lnTo>
                  <a:lnTo>
                    <a:pt x="8132748" y="280759"/>
                  </a:lnTo>
                  <a:lnTo>
                    <a:pt x="8160002" y="245618"/>
                  </a:lnTo>
                  <a:lnTo>
                    <a:pt x="8186898" y="211003"/>
                  </a:lnTo>
                  <a:lnTo>
                    <a:pt x="8213433" y="176960"/>
                  </a:lnTo>
                  <a:lnTo>
                    <a:pt x="8239606" y="143535"/>
                  </a:lnTo>
                  <a:lnTo>
                    <a:pt x="8265415" y="110774"/>
                  </a:lnTo>
                  <a:lnTo>
                    <a:pt x="8290861" y="78722"/>
                  </a:lnTo>
                  <a:lnTo>
                    <a:pt x="8315940" y="47426"/>
                  </a:lnTo>
                  <a:lnTo>
                    <a:pt x="8340652" y="16931"/>
                  </a:lnTo>
                  <a:lnTo>
                    <a:pt x="8354554" y="0"/>
                  </a:lnTo>
                </a:path>
              </a:pathLst>
            </a:custGeom>
            <a:noFill/>
            <a:ln cap="flat" cmpd="sng" w="12175">
              <a:solidFill>
                <a:srgbClr val="4170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0" name="Google Shape;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0612" y="451906"/>
            <a:ext cx="1429227" cy="353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9224" y="360711"/>
            <a:ext cx="877072" cy="76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02420" y="391195"/>
            <a:ext cx="1577522" cy="52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3646" y="164438"/>
            <a:ext cx="686775" cy="967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7847" y="301752"/>
            <a:ext cx="1432560" cy="76504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7"/>
          <p:cNvSpPr txBox="1"/>
          <p:nvPr/>
        </p:nvSpPr>
        <p:spPr>
          <a:xfrm>
            <a:off x="6071029" y="4800600"/>
            <a:ext cx="5718810" cy="16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5080" lvl="0" marL="12065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ВСЕРОССИЙСКИЙ  ГРАНТОВЫЙ КОНКУРС</a:t>
            </a:r>
            <a:endParaRPr/>
          </a:p>
          <a:p>
            <a:pPr indent="0" lvl="0" marL="1905" marR="0" rtl="0" algn="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«МОЛОДЫ ДУШОЙ»</a:t>
            </a:r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5395086" y="525271"/>
            <a:ext cx="169672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при поддержке: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https://lh5.googleusercontent.com/XeNv6hNTYGGdzRKP_rFtmyMw8lVPxObvHLQ1WHcVUusxgk_jaCxOiJ9LqloukRdVfJnuqhmchHfu8iTVttGCqFOF9DlAzqalM2o33o0IgK1w_BOycqfa1IYLXhTDAFGtyhYsPPI" id="57" name="Google Shape;57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1407339" y="1621163"/>
            <a:ext cx="6985438" cy="5236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5950638" y="-865243"/>
            <a:ext cx="6241361" cy="852486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5826" l="-60518" r="-13161" t="933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8"/>
          <p:cNvSpPr/>
          <p:nvPr/>
        </p:nvSpPr>
        <p:spPr>
          <a:xfrm flipH="1" rot="10800000">
            <a:off x="2465305" y="-1111838"/>
            <a:ext cx="9814097" cy="9730206"/>
          </a:xfrm>
          <a:custGeom>
            <a:rect b="b" l="l" r="r" t="t"/>
            <a:pathLst>
              <a:path extrusionOk="0" h="8385438" w="8457734">
                <a:moveTo>
                  <a:pt x="8435570" y="1217976"/>
                </a:moveTo>
                <a:cubicBezTo>
                  <a:pt x="8773027" y="1646873"/>
                  <a:pt x="5165502" y="1113474"/>
                  <a:pt x="3850508" y="2890022"/>
                </a:cubicBezTo>
                <a:cubicBezTo>
                  <a:pt x="2535514" y="4666570"/>
                  <a:pt x="4081285" y="7453314"/>
                  <a:pt x="3445559" y="8115165"/>
                </a:cubicBezTo>
                <a:cubicBezTo>
                  <a:pt x="2809833" y="8777016"/>
                  <a:pt x="229919" y="8171771"/>
                  <a:pt x="36153" y="6861131"/>
                </a:cubicBezTo>
                <a:cubicBezTo>
                  <a:pt x="-157613" y="5550491"/>
                  <a:pt x="425861" y="1257164"/>
                  <a:pt x="1825764" y="316638"/>
                </a:cubicBezTo>
                <a:cubicBezTo>
                  <a:pt x="3225667" y="-623888"/>
                  <a:pt x="8098113" y="789079"/>
                  <a:pt x="8435570" y="121797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262641" y="314494"/>
            <a:ext cx="58523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66B1"/>
                </a:solidFill>
                <a:latin typeface="Arial"/>
                <a:ea typeface="Arial"/>
                <a:cs typeface="Arial"/>
                <a:sym typeface="Arial"/>
              </a:rPr>
              <a:t> О КОНКУРСЕ</a:t>
            </a:r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233557" y="1021475"/>
            <a:ext cx="5852368" cy="2316391"/>
          </a:xfrm>
          <a:prstGeom prst="rect">
            <a:avLst/>
          </a:prstGeom>
          <a:noFill/>
          <a:ln cap="rnd" cmpd="sng" w="44450">
            <a:solidFill>
              <a:srgbClr val="56BFCA"/>
            </a:solidFill>
            <a:prstDash val="dot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6BFC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9463499">
            <a:off x="346647" y="5723127"/>
            <a:ext cx="752513" cy="31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9342467">
            <a:off x="293552" y="5203743"/>
            <a:ext cx="761688" cy="31421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/>
          <p:nvPr/>
        </p:nvSpPr>
        <p:spPr>
          <a:xfrm>
            <a:off x="246792" y="3806050"/>
            <a:ext cx="5881452" cy="1031283"/>
          </a:xfrm>
          <a:prstGeom prst="rect">
            <a:avLst/>
          </a:prstGeom>
          <a:noFill/>
          <a:ln cap="rnd" cmpd="sng" w="44450">
            <a:solidFill>
              <a:srgbClr val="0066B1"/>
            </a:solidFill>
            <a:prstDash val="dot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6BFC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/>
          <p:nvPr/>
        </p:nvSpPr>
        <p:spPr>
          <a:xfrm>
            <a:off x="178682" y="1124678"/>
            <a:ext cx="60960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0184" marR="1346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66B0"/>
                </a:solidFill>
                <a:latin typeface="Arial"/>
                <a:ea typeface="Arial"/>
                <a:cs typeface="Arial"/>
                <a:sym typeface="Arial"/>
              </a:rPr>
              <a:t>Конкурс направлен на поддержку волонтерских центров и  социальных проектов с целью развития добровольческого  движения лиц старшего возраста, раскрытия их  потенциала, содействия в самореализации и улучшения  качества жизни как самих «серебряных» волонтеров, так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1800">
                <a:solidFill>
                  <a:srgbClr val="0066B0"/>
                </a:solidFill>
                <a:latin typeface="Arial"/>
                <a:ea typeface="Arial"/>
                <a:cs typeface="Arial"/>
                <a:sym typeface="Arial"/>
              </a:rPr>
              <a:t>и всего общества в целом.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8"/>
          <p:cNvSpPr txBox="1"/>
          <p:nvPr/>
        </p:nvSpPr>
        <p:spPr>
          <a:xfrm>
            <a:off x="323948" y="3868965"/>
            <a:ext cx="6547040" cy="2196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1575">
            <a:spAutoFit/>
          </a:bodyPr>
          <a:lstStyle/>
          <a:p>
            <a:pPr indent="0" lvl="0" marL="12700" marR="5080" rtl="0" algn="l">
              <a:lnSpc>
                <a:spcPct val="12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rgbClr val="0066B0"/>
                </a:solidFill>
                <a:latin typeface="Arial"/>
                <a:ea typeface="Arial"/>
                <a:cs typeface="Arial"/>
                <a:sym typeface="Arial"/>
              </a:rPr>
              <a:t>В 2021 году конкурс «Молоды душой»  проводится по двум направлениям: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786765" rtl="0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55BEC9"/>
                </a:solidFill>
                <a:latin typeface="Arial"/>
                <a:ea typeface="Arial"/>
                <a:cs typeface="Arial"/>
                <a:sym typeface="Arial"/>
              </a:rPr>
              <a:t>«Волонтерские центры»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864235" rtl="0" algn="ctr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66B0"/>
                </a:solidFill>
                <a:latin typeface="Arial"/>
                <a:ea typeface="Arial"/>
                <a:cs typeface="Arial"/>
                <a:sym typeface="Arial"/>
              </a:rPr>
              <a:t>«Социальные проекты»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/>
        </p:nvSpPr>
        <p:spPr>
          <a:xfrm>
            <a:off x="397693" y="1488186"/>
            <a:ext cx="7067556" cy="38985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844A"/>
                </a:solidFill>
                <a:latin typeface="Arial"/>
                <a:ea typeface="Arial"/>
                <a:cs typeface="Arial"/>
                <a:sym typeface="Arial"/>
              </a:rPr>
              <a:t>ПРОВОДИТСЯ В СЛЕДУЮЩИХ НОМИНАЦИЯХ: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66B0"/>
                </a:solidFill>
                <a:latin typeface="Arial"/>
                <a:ea typeface="Arial"/>
                <a:cs typeface="Arial"/>
                <a:sym typeface="Arial"/>
              </a:rPr>
              <a:t>«Доброе сердце»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социальные проекты различной направленности,  организаторами и участниками которых являются «серебряные» волонтеры.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28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66B0"/>
                </a:solidFill>
                <a:latin typeface="Arial"/>
                <a:ea typeface="Arial"/>
                <a:cs typeface="Arial"/>
                <a:sym typeface="Arial"/>
              </a:rPr>
              <a:t>«Профессиональная траектория»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проекты, предусматривающие  использование «серебряными» волонтерами своих профессиональных  знаний, умений и навыков.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1092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66B0"/>
                </a:solidFill>
                <a:latin typeface="Arial"/>
                <a:ea typeface="Arial"/>
                <a:cs typeface="Arial"/>
                <a:sym typeface="Arial"/>
              </a:rPr>
              <a:t>«Когнитивное здоровье старшего поколения»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проекты, посвященные проблемам когнитивного здоровья, поддержанию качества жизни и сохранению активности у граждан старшего возраста.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9"/>
          <p:cNvSpPr txBox="1"/>
          <p:nvPr>
            <p:ph type="title"/>
          </p:nvPr>
        </p:nvSpPr>
        <p:spPr>
          <a:xfrm>
            <a:off x="397693" y="914400"/>
            <a:ext cx="7412025" cy="382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66B1"/>
                </a:solidFill>
                <a:latin typeface="Arial"/>
                <a:ea typeface="Arial"/>
                <a:cs typeface="Arial"/>
                <a:sym typeface="Arial"/>
              </a:rPr>
              <a:t>НАПРАВЛЕНИЕ</a:t>
            </a:r>
            <a:r>
              <a:rPr lang="ru-RU">
                <a:solidFill>
                  <a:srgbClr val="005CA9"/>
                </a:solidFill>
                <a:latin typeface="Arial"/>
                <a:ea typeface="Arial"/>
                <a:cs typeface="Arial"/>
                <a:sym typeface="Arial"/>
              </a:rPr>
              <a:t> «СОЦИАЛЬНЫЕ ПРОЕКТЫ»</a:t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7696200" y="0"/>
            <a:ext cx="6313148" cy="7018499"/>
          </a:xfrm>
          <a:custGeom>
            <a:rect b="b" l="l" r="r" t="t"/>
            <a:pathLst>
              <a:path extrusionOk="0" h="7018499" w="6313148">
                <a:moveTo>
                  <a:pt x="76989" y="0"/>
                </a:moveTo>
                <a:lnTo>
                  <a:pt x="6313148" y="0"/>
                </a:lnTo>
                <a:lnTo>
                  <a:pt x="6313148" y="7018499"/>
                </a:lnTo>
                <a:lnTo>
                  <a:pt x="3445236" y="7018499"/>
                </a:lnTo>
                <a:lnTo>
                  <a:pt x="3227158" y="6893107"/>
                </a:lnTo>
                <a:cubicBezTo>
                  <a:pt x="1292401" y="5717520"/>
                  <a:pt x="0" y="3590031"/>
                  <a:pt x="0" y="1160685"/>
                </a:cubicBezTo>
                <a:lnTo>
                  <a:pt x="0" y="1018867"/>
                </a:lnTo>
                <a:cubicBezTo>
                  <a:pt x="0" y="787501"/>
                  <a:pt x="11722" y="558873"/>
                  <a:pt x="34605" y="333544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5" l="-34556" r="-34554" t="-746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/>
          <p:nvPr>
            <p:ph type="title"/>
          </p:nvPr>
        </p:nvSpPr>
        <p:spPr>
          <a:xfrm>
            <a:off x="297036" y="569910"/>
            <a:ext cx="7412025" cy="382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66B1"/>
                </a:solidFill>
                <a:latin typeface="Arial"/>
                <a:ea typeface="Arial"/>
                <a:cs typeface="Arial"/>
                <a:sym typeface="Arial"/>
              </a:rPr>
              <a:t>НАПРАВЛЕНИЕ</a:t>
            </a:r>
            <a:r>
              <a:rPr lang="ru-RU">
                <a:solidFill>
                  <a:srgbClr val="005CA9"/>
                </a:solidFill>
                <a:latin typeface="Arial"/>
                <a:ea typeface="Arial"/>
                <a:cs typeface="Arial"/>
                <a:sym typeface="Arial"/>
              </a:rPr>
              <a:t> «СОЦИАЛЬНЫЕ ПРОЕКТЫ»</a:t>
            </a:r>
            <a:endParaRPr/>
          </a:p>
        </p:txBody>
      </p:sp>
      <p:sp>
        <p:nvSpPr>
          <p:cNvPr id="83" name="Google Shape;83;p10"/>
          <p:cNvSpPr/>
          <p:nvPr/>
        </p:nvSpPr>
        <p:spPr>
          <a:xfrm>
            <a:off x="363237" y="1524000"/>
            <a:ext cx="7389367" cy="5424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66B0"/>
                </a:solidFill>
                <a:latin typeface="Arial"/>
                <a:ea typeface="Arial"/>
                <a:cs typeface="Arial"/>
                <a:sym typeface="Arial"/>
              </a:rPr>
              <a:t>УЧАСТНИКИ: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физические лица (от 18 лет и старше) – волонтеры, лидеры и  руководители добровольческих, социально-ориентированных проектов и  инициатив, направленных на развитие «серебряного» волонтерства,  привлекающие к своей деятельности «серебряных» волонтеров.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66B0"/>
                </a:solidFill>
                <a:latin typeface="Arial"/>
                <a:ea typeface="Arial"/>
                <a:cs typeface="Arial"/>
                <a:sym typeface="Arial"/>
              </a:rPr>
              <a:t>Участник Конкурса в данном направлении имеет право подать один проект в каждую из номинаций (не более 3х проектов всего).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66B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66B0"/>
                </a:solidFill>
                <a:latin typeface="Arial"/>
                <a:ea typeface="Arial"/>
                <a:cs typeface="Arial"/>
                <a:sym typeface="Arial"/>
              </a:rPr>
              <a:t>ЧТО ПОЛУЧАЮТ ПОБЕДИТЕЛИ: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грантовая поддержка на реализацию проектов в размере </a:t>
            </a:r>
            <a:r>
              <a:rPr b="1" lang="ru-R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от 100 000 до 200 000 рублей.</a:t>
            </a:r>
            <a:endParaRPr/>
          </a:p>
          <a:p>
            <a:pPr indent="0" lvl="0" marL="90805" marR="594995" rtl="0" algn="l">
              <a:lnSpc>
                <a:spcPct val="888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297036" y="1447800"/>
            <a:ext cx="7782275" cy="3454304"/>
          </a:xfrm>
          <a:prstGeom prst="rect">
            <a:avLst/>
          </a:prstGeom>
          <a:noFill/>
          <a:ln cap="rnd" cmpd="sng" w="44450">
            <a:solidFill>
              <a:srgbClr val="56BFCA"/>
            </a:solidFill>
            <a:prstDash val="dot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6BFC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0"/>
          <p:cNvGrpSpPr/>
          <p:nvPr/>
        </p:nvGrpSpPr>
        <p:grpSpPr>
          <a:xfrm flipH="1" rot="-10101618">
            <a:off x="8270325" y="3516483"/>
            <a:ext cx="4988947" cy="3983280"/>
            <a:chOff x="7880451" y="-467389"/>
            <a:chExt cx="5996610" cy="5232323"/>
          </a:xfrm>
        </p:grpSpPr>
        <p:pic>
          <p:nvPicPr>
            <p:cNvPr id="86" name="Google Shape;86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9238612">
              <a:off x="8050392" y="301339"/>
              <a:ext cx="3891095" cy="16738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8542934">
              <a:off x="8383914" y="772049"/>
              <a:ext cx="4539132" cy="1952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7897407">
              <a:off x="8887233" y="1087676"/>
              <a:ext cx="5025513" cy="21618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1"/>
          <p:cNvGrpSpPr/>
          <p:nvPr/>
        </p:nvGrpSpPr>
        <p:grpSpPr>
          <a:xfrm>
            <a:off x="685800" y="0"/>
            <a:ext cx="11893550" cy="6858000"/>
            <a:chOff x="298704" y="0"/>
            <a:chExt cx="11893550" cy="6858000"/>
          </a:xfrm>
        </p:grpSpPr>
        <p:pic>
          <p:nvPicPr>
            <p:cNvPr id="94" name="Google Shape;94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269992" y="0"/>
              <a:ext cx="6922006" cy="68579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11"/>
            <p:cNvSpPr/>
            <p:nvPr/>
          </p:nvSpPr>
          <p:spPr>
            <a:xfrm>
              <a:off x="298704" y="0"/>
              <a:ext cx="11893550" cy="6858000"/>
            </a:xfrm>
            <a:custGeom>
              <a:rect b="b" l="l" r="r" t="t"/>
              <a:pathLst>
                <a:path extrusionOk="0" h="6858000" w="11893550">
                  <a:moveTo>
                    <a:pt x="11893283" y="6781800"/>
                  </a:moveTo>
                  <a:lnTo>
                    <a:pt x="11866829" y="6781800"/>
                  </a:lnTo>
                  <a:lnTo>
                    <a:pt x="11822430" y="6769100"/>
                  </a:lnTo>
                  <a:lnTo>
                    <a:pt x="11732374" y="6769100"/>
                  </a:lnTo>
                  <a:lnTo>
                    <a:pt x="11686743" y="6756400"/>
                  </a:lnTo>
                  <a:lnTo>
                    <a:pt x="11640731" y="6756400"/>
                  </a:lnTo>
                  <a:lnTo>
                    <a:pt x="11594363" y="6743700"/>
                  </a:lnTo>
                  <a:lnTo>
                    <a:pt x="11547640" y="6743700"/>
                  </a:lnTo>
                  <a:lnTo>
                    <a:pt x="11500574" y="6731000"/>
                  </a:lnTo>
                  <a:lnTo>
                    <a:pt x="11453190" y="6731000"/>
                  </a:lnTo>
                  <a:lnTo>
                    <a:pt x="11405502" y="6718300"/>
                  </a:lnTo>
                  <a:lnTo>
                    <a:pt x="11357508" y="6718300"/>
                  </a:lnTo>
                  <a:lnTo>
                    <a:pt x="11309248" y="6705600"/>
                  </a:lnTo>
                  <a:lnTo>
                    <a:pt x="11260709" y="6705600"/>
                  </a:lnTo>
                  <a:lnTo>
                    <a:pt x="11211928" y="6692900"/>
                  </a:lnTo>
                  <a:lnTo>
                    <a:pt x="11162906" y="6692900"/>
                  </a:lnTo>
                  <a:lnTo>
                    <a:pt x="11064215" y="6667500"/>
                  </a:lnTo>
                  <a:lnTo>
                    <a:pt x="11014583" y="6667500"/>
                  </a:lnTo>
                  <a:lnTo>
                    <a:pt x="10914774" y="6642100"/>
                  </a:lnTo>
                  <a:lnTo>
                    <a:pt x="10864634" y="6642100"/>
                  </a:lnTo>
                  <a:lnTo>
                    <a:pt x="10612209" y="6578600"/>
                  </a:lnTo>
                  <a:lnTo>
                    <a:pt x="10561485" y="6578600"/>
                  </a:lnTo>
                  <a:lnTo>
                    <a:pt x="10205758" y="6489700"/>
                  </a:lnTo>
                  <a:lnTo>
                    <a:pt x="10155034" y="6464300"/>
                  </a:lnTo>
                  <a:lnTo>
                    <a:pt x="9952926" y="6413500"/>
                  </a:lnTo>
                  <a:lnTo>
                    <a:pt x="9902673" y="6388100"/>
                  </a:lnTo>
                  <a:lnTo>
                    <a:pt x="9802584" y="6362700"/>
                  </a:lnTo>
                  <a:lnTo>
                    <a:pt x="9752787" y="6337300"/>
                  </a:lnTo>
                  <a:lnTo>
                    <a:pt x="9703168" y="6324600"/>
                  </a:lnTo>
                  <a:lnTo>
                    <a:pt x="9653740" y="6299200"/>
                  </a:lnTo>
                  <a:lnTo>
                    <a:pt x="9604527" y="6286500"/>
                  </a:lnTo>
                  <a:lnTo>
                    <a:pt x="9555531" y="6261100"/>
                  </a:lnTo>
                  <a:lnTo>
                    <a:pt x="9506775" y="6248400"/>
                  </a:lnTo>
                  <a:lnTo>
                    <a:pt x="9410040" y="6197600"/>
                  </a:lnTo>
                  <a:lnTo>
                    <a:pt x="9362084" y="6184900"/>
                  </a:lnTo>
                  <a:lnTo>
                    <a:pt x="9127045" y="6057900"/>
                  </a:lnTo>
                  <a:lnTo>
                    <a:pt x="8945537" y="5956300"/>
                  </a:lnTo>
                  <a:lnTo>
                    <a:pt x="8813813" y="5880100"/>
                  </a:lnTo>
                  <a:lnTo>
                    <a:pt x="8770823" y="5842000"/>
                  </a:lnTo>
                  <a:lnTo>
                    <a:pt x="8686305" y="5791200"/>
                  </a:lnTo>
                  <a:lnTo>
                    <a:pt x="8644814" y="5753100"/>
                  </a:lnTo>
                  <a:lnTo>
                    <a:pt x="8603831" y="5727700"/>
                  </a:lnTo>
                  <a:lnTo>
                    <a:pt x="8563407" y="5689600"/>
                  </a:lnTo>
                  <a:lnTo>
                    <a:pt x="8523516" y="5651500"/>
                  </a:lnTo>
                  <a:lnTo>
                    <a:pt x="8484210" y="5626100"/>
                  </a:lnTo>
                  <a:lnTo>
                    <a:pt x="8445487" y="5588000"/>
                  </a:lnTo>
                  <a:lnTo>
                    <a:pt x="8407349" y="5549900"/>
                  </a:lnTo>
                  <a:lnTo>
                    <a:pt x="8369833" y="5511800"/>
                  </a:lnTo>
                  <a:lnTo>
                    <a:pt x="8332940" y="5473700"/>
                  </a:lnTo>
                  <a:lnTo>
                    <a:pt x="8296694" y="5435600"/>
                  </a:lnTo>
                  <a:lnTo>
                    <a:pt x="8261096" y="5397500"/>
                  </a:lnTo>
                  <a:lnTo>
                    <a:pt x="8226171" y="5359400"/>
                  </a:lnTo>
                  <a:lnTo>
                    <a:pt x="8191932" y="5321300"/>
                  </a:lnTo>
                  <a:lnTo>
                    <a:pt x="8158378" y="5283200"/>
                  </a:lnTo>
                  <a:lnTo>
                    <a:pt x="8125549" y="5245100"/>
                  </a:lnTo>
                  <a:lnTo>
                    <a:pt x="8093443" y="5194300"/>
                  </a:lnTo>
                  <a:lnTo>
                    <a:pt x="8062087" y="5156200"/>
                  </a:lnTo>
                  <a:lnTo>
                    <a:pt x="8031556" y="5118100"/>
                  </a:lnTo>
                  <a:lnTo>
                    <a:pt x="8001978" y="5067300"/>
                  </a:lnTo>
                  <a:lnTo>
                    <a:pt x="7973301" y="5029200"/>
                  </a:lnTo>
                  <a:lnTo>
                    <a:pt x="7945539" y="4978400"/>
                  </a:lnTo>
                  <a:lnTo>
                    <a:pt x="7918678" y="4940300"/>
                  </a:lnTo>
                  <a:lnTo>
                    <a:pt x="7892707" y="4889500"/>
                  </a:lnTo>
                  <a:lnTo>
                    <a:pt x="7867599" y="4851400"/>
                  </a:lnTo>
                  <a:lnTo>
                    <a:pt x="7843355" y="4800600"/>
                  </a:lnTo>
                  <a:lnTo>
                    <a:pt x="7819961" y="4749800"/>
                  </a:lnTo>
                  <a:lnTo>
                    <a:pt x="7797406" y="4711700"/>
                  </a:lnTo>
                  <a:lnTo>
                    <a:pt x="7775676" y="4660900"/>
                  </a:lnTo>
                  <a:lnTo>
                    <a:pt x="7754760" y="4610100"/>
                  </a:lnTo>
                  <a:lnTo>
                    <a:pt x="7734643" y="4572000"/>
                  </a:lnTo>
                  <a:lnTo>
                    <a:pt x="7715326" y="4521200"/>
                  </a:lnTo>
                  <a:lnTo>
                    <a:pt x="7696784" y="4470400"/>
                  </a:lnTo>
                  <a:lnTo>
                    <a:pt x="7679017" y="4432300"/>
                  </a:lnTo>
                  <a:lnTo>
                    <a:pt x="7661999" y="4381500"/>
                  </a:lnTo>
                  <a:lnTo>
                    <a:pt x="7645730" y="4330700"/>
                  </a:lnTo>
                  <a:lnTo>
                    <a:pt x="7630198" y="4279900"/>
                  </a:lnTo>
                  <a:lnTo>
                    <a:pt x="7615390" y="4229100"/>
                  </a:lnTo>
                  <a:lnTo>
                    <a:pt x="7601293" y="4191000"/>
                  </a:lnTo>
                  <a:lnTo>
                    <a:pt x="7587882" y="4140200"/>
                  </a:lnTo>
                  <a:lnTo>
                    <a:pt x="7575169" y="4089400"/>
                  </a:lnTo>
                  <a:lnTo>
                    <a:pt x="7563129" y="4038600"/>
                  </a:lnTo>
                  <a:lnTo>
                    <a:pt x="7551750" y="3987800"/>
                  </a:lnTo>
                  <a:lnTo>
                    <a:pt x="7541031" y="3937000"/>
                  </a:lnTo>
                  <a:lnTo>
                    <a:pt x="7530947" y="3886200"/>
                  </a:lnTo>
                  <a:lnTo>
                    <a:pt x="7521499" y="3835400"/>
                  </a:lnTo>
                  <a:lnTo>
                    <a:pt x="7512659" y="3784600"/>
                  </a:lnTo>
                  <a:lnTo>
                    <a:pt x="7504430" y="3733800"/>
                  </a:lnTo>
                  <a:lnTo>
                    <a:pt x="7496784" y="3683000"/>
                  </a:lnTo>
                  <a:lnTo>
                    <a:pt x="7489736" y="3632200"/>
                  </a:lnTo>
                  <a:lnTo>
                    <a:pt x="7483259" y="3581400"/>
                  </a:lnTo>
                  <a:lnTo>
                    <a:pt x="7477328" y="3543300"/>
                  </a:lnTo>
                  <a:lnTo>
                    <a:pt x="7471956" y="3492500"/>
                  </a:lnTo>
                  <a:lnTo>
                    <a:pt x="7467117" y="3441700"/>
                  </a:lnTo>
                  <a:lnTo>
                    <a:pt x="7462799" y="3390900"/>
                  </a:lnTo>
                  <a:lnTo>
                    <a:pt x="7459002" y="3340100"/>
                  </a:lnTo>
                  <a:lnTo>
                    <a:pt x="7455700" y="3276600"/>
                  </a:lnTo>
                  <a:lnTo>
                    <a:pt x="7452893" y="3225800"/>
                  </a:lnTo>
                  <a:lnTo>
                    <a:pt x="7450556" y="3175000"/>
                  </a:lnTo>
                  <a:lnTo>
                    <a:pt x="7448690" y="3124200"/>
                  </a:lnTo>
                  <a:lnTo>
                    <a:pt x="7447280" y="3073400"/>
                  </a:lnTo>
                  <a:lnTo>
                    <a:pt x="7446315" y="3022600"/>
                  </a:lnTo>
                  <a:lnTo>
                    <a:pt x="7445769" y="2971800"/>
                  </a:lnTo>
                  <a:lnTo>
                    <a:pt x="7445654" y="2921000"/>
                  </a:lnTo>
                  <a:lnTo>
                    <a:pt x="7445946" y="2870200"/>
                  </a:lnTo>
                  <a:lnTo>
                    <a:pt x="7446632" y="2819400"/>
                  </a:lnTo>
                  <a:lnTo>
                    <a:pt x="7447712" y="2768600"/>
                  </a:lnTo>
                  <a:lnTo>
                    <a:pt x="7449147" y="2717800"/>
                  </a:lnTo>
                  <a:lnTo>
                    <a:pt x="7450963" y="2667000"/>
                  </a:lnTo>
                  <a:lnTo>
                    <a:pt x="7453122" y="2616200"/>
                  </a:lnTo>
                  <a:lnTo>
                    <a:pt x="7455611" y="2565400"/>
                  </a:lnTo>
                  <a:lnTo>
                    <a:pt x="7458443" y="2514600"/>
                  </a:lnTo>
                  <a:lnTo>
                    <a:pt x="7461580" y="2463800"/>
                  </a:lnTo>
                  <a:lnTo>
                    <a:pt x="7465022" y="2413000"/>
                  </a:lnTo>
                  <a:lnTo>
                    <a:pt x="7468756" y="2362200"/>
                  </a:lnTo>
                  <a:lnTo>
                    <a:pt x="7472769" y="2311400"/>
                  </a:lnTo>
                  <a:lnTo>
                    <a:pt x="7477061" y="2260600"/>
                  </a:lnTo>
                  <a:lnTo>
                    <a:pt x="7481595" y="2209800"/>
                  </a:lnTo>
                  <a:lnTo>
                    <a:pt x="7486383" y="2159000"/>
                  </a:lnTo>
                  <a:lnTo>
                    <a:pt x="7491412" y="2108200"/>
                  </a:lnTo>
                  <a:lnTo>
                    <a:pt x="7496657" y="2057400"/>
                  </a:lnTo>
                  <a:lnTo>
                    <a:pt x="7502106" y="2006600"/>
                  </a:lnTo>
                  <a:lnTo>
                    <a:pt x="7507757" y="1955800"/>
                  </a:lnTo>
                  <a:lnTo>
                    <a:pt x="7513599" y="1917700"/>
                  </a:lnTo>
                  <a:lnTo>
                    <a:pt x="7519619" y="1866900"/>
                  </a:lnTo>
                  <a:lnTo>
                    <a:pt x="7525791" y="1816100"/>
                  </a:lnTo>
                  <a:lnTo>
                    <a:pt x="7532129" y="1765300"/>
                  </a:lnTo>
                  <a:lnTo>
                    <a:pt x="7538606" y="1714500"/>
                  </a:lnTo>
                  <a:lnTo>
                    <a:pt x="7545210" y="1663700"/>
                  </a:lnTo>
                  <a:lnTo>
                    <a:pt x="7551928" y="1612900"/>
                  </a:lnTo>
                  <a:lnTo>
                    <a:pt x="7558760" y="1562100"/>
                  </a:lnTo>
                  <a:lnTo>
                    <a:pt x="7565682" y="1524000"/>
                  </a:lnTo>
                  <a:lnTo>
                    <a:pt x="7572680" y="1473200"/>
                  </a:lnTo>
                  <a:lnTo>
                    <a:pt x="7579766" y="1422400"/>
                  </a:lnTo>
                  <a:lnTo>
                    <a:pt x="7586904" y="1371600"/>
                  </a:lnTo>
                  <a:lnTo>
                    <a:pt x="7594079" y="1333500"/>
                  </a:lnTo>
                  <a:lnTo>
                    <a:pt x="7608544" y="1231900"/>
                  </a:lnTo>
                  <a:lnTo>
                    <a:pt x="7615809" y="1181100"/>
                  </a:lnTo>
                  <a:lnTo>
                    <a:pt x="7623061" y="1143000"/>
                  </a:lnTo>
                  <a:lnTo>
                    <a:pt x="7637539" y="1054100"/>
                  </a:lnTo>
                  <a:lnTo>
                    <a:pt x="7658976" y="914400"/>
                  </a:lnTo>
                  <a:lnTo>
                    <a:pt x="7666012" y="863600"/>
                  </a:lnTo>
                  <a:lnTo>
                    <a:pt x="7672959" y="825500"/>
                  </a:lnTo>
                  <a:lnTo>
                    <a:pt x="7679804" y="774700"/>
                  </a:lnTo>
                  <a:lnTo>
                    <a:pt x="7686561" y="736600"/>
                  </a:lnTo>
                  <a:lnTo>
                    <a:pt x="7693190" y="685800"/>
                  </a:lnTo>
                  <a:lnTo>
                    <a:pt x="7699705" y="647700"/>
                  </a:lnTo>
                  <a:lnTo>
                    <a:pt x="7706080" y="609600"/>
                  </a:lnTo>
                  <a:lnTo>
                    <a:pt x="7712291" y="558800"/>
                  </a:lnTo>
                  <a:lnTo>
                    <a:pt x="7718361" y="520700"/>
                  </a:lnTo>
                  <a:lnTo>
                    <a:pt x="7724241" y="482600"/>
                  </a:lnTo>
                  <a:lnTo>
                    <a:pt x="7729944" y="444500"/>
                  </a:lnTo>
                  <a:lnTo>
                    <a:pt x="7735456" y="393700"/>
                  </a:lnTo>
                  <a:lnTo>
                    <a:pt x="7740764" y="355600"/>
                  </a:lnTo>
                  <a:lnTo>
                    <a:pt x="7745844" y="317500"/>
                  </a:lnTo>
                  <a:lnTo>
                    <a:pt x="7750683" y="279400"/>
                  </a:lnTo>
                  <a:lnTo>
                    <a:pt x="7755293" y="241300"/>
                  </a:lnTo>
                  <a:lnTo>
                    <a:pt x="7759649" y="203200"/>
                  </a:lnTo>
                  <a:lnTo>
                    <a:pt x="7763738" y="165100"/>
                  </a:lnTo>
                  <a:lnTo>
                    <a:pt x="7767548" y="127000"/>
                  </a:lnTo>
                  <a:lnTo>
                    <a:pt x="7771066" y="88900"/>
                  </a:lnTo>
                  <a:lnTo>
                    <a:pt x="7774292" y="50800"/>
                  </a:lnTo>
                  <a:lnTo>
                    <a:pt x="7777200" y="12700"/>
                  </a:lnTo>
                  <a:lnTo>
                    <a:pt x="7777569" y="0"/>
                  </a:lnTo>
                  <a:lnTo>
                    <a:pt x="3983278" y="0"/>
                  </a:lnTo>
                  <a:lnTo>
                    <a:pt x="3980815" y="12700"/>
                  </a:lnTo>
                  <a:lnTo>
                    <a:pt x="3958933" y="50800"/>
                  </a:lnTo>
                  <a:lnTo>
                    <a:pt x="3918331" y="114300"/>
                  </a:lnTo>
                  <a:lnTo>
                    <a:pt x="3899649" y="152400"/>
                  </a:lnTo>
                  <a:lnTo>
                    <a:pt x="3882072" y="190500"/>
                  </a:lnTo>
                  <a:lnTo>
                    <a:pt x="3865638" y="228600"/>
                  </a:lnTo>
                  <a:lnTo>
                    <a:pt x="3850348" y="266700"/>
                  </a:lnTo>
                  <a:lnTo>
                    <a:pt x="3836238" y="304800"/>
                  </a:lnTo>
                  <a:lnTo>
                    <a:pt x="3823322" y="342900"/>
                  </a:lnTo>
                  <a:lnTo>
                    <a:pt x="3811625" y="381000"/>
                  </a:lnTo>
                  <a:lnTo>
                    <a:pt x="3801173" y="431800"/>
                  </a:lnTo>
                  <a:lnTo>
                    <a:pt x="3791978" y="469900"/>
                  </a:lnTo>
                  <a:lnTo>
                    <a:pt x="3784079" y="508000"/>
                  </a:lnTo>
                  <a:lnTo>
                    <a:pt x="3777488" y="546100"/>
                  </a:lnTo>
                  <a:lnTo>
                    <a:pt x="3773665" y="571500"/>
                  </a:lnTo>
                  <a:lnTo>
                    <a:pt x="3770033" y="609600"/>
                  </a:lnTo>
                  <a:lnTo>
                    <a:pt x="3766591" y="635000"/>
                  </a:lnTo>
                  <a:lnTo>
                    <a:pt x="3763340" y="660400"/>
                  </a:lnTo>
                  <a:lnTo>
                    <a:pt x="3760279" y="698500"/>
                  </a:lnTo>
                  <a:lnTo>
                    <a:pt x="3757396" y="723900"/>
                  </a:lnTo>
                  <a:lnTo>
                    <a:pt x="3754717" y="762000"/>
                  </a:lnTo>
                  <a:lnTo>
                    <a:pt x="3752215" y="787400"/>
                  </a:lnTo>
                  <a:lnTo>
                    <a:pt x="3749903" y="825500"/>
                  </a:lnTo>
                  <a:lnTo>
                    <a:pt x="3747782" y="863600"/>
                  </a:lnTo>
                  <a:lnTo>
                    <a:pt x="3745839" y="889000"/>
                  </a:lnTo>
                  <a:lnTo>
                    <a:pt x="3744099" y="927100"/>
                  </a:lnTo>
                  <a:lnTo>
                    <a:pt x="3742537" y="965200"/>
                  </a:lnTo>
                  <a:lnTo>
                    <a:pt x="3741166" y="1003300"/>
                  </a:lnTo>
                  <a:lnTo>
                    <a:pt x="3739985" y="1041400"/>
                  </a:lnTo>
                  <a:lnTo>
                    <a:pt x="3738994" y="1079500"/>
                  </a:lnTo>
                  <a:lnTo>
                    <a:pt x="3738194" y="1117600"/>
                  </a:lnTo>
                  <a:lnTo>
                    <a:pt x="3737584" y="1155700"/>
                  </a:lnTo>
                  <a:lnTo>
                    <a:pt x="3737152" y="1193800"/>
                  </a:lnTo>
                  <a:lnTo>
                    <a:pt x="3736924" y="1231900"/>
                  </a:lnTo>
                  <a:lnTo>
                    <a:pt x="3736873" y="1270000"/>
                  </a:lnTo>
                  <a:lnTo>
                    <a:pt x="3737013" y="1308100"/>
                  </a:lnTo>
                  <a:lnTo>
                    <a:pt x="3737343" y="1358900"/>
                  </a:lnTo>
                  <a:lnTo>
                    <a:pt x="3737864" y="1397000"/>
                  </a:lnTo>
                  <a:lnTo>
                    <a:pt x="3738575" y="1435100"/>
                  </a:lnTo>
                  <a:lnTo>
                    <a:pt x="3739464" y="1485900"/>
                  </a:lnTo>
                  <a:lnTo>
                    <a:pt x="3740556" y="1524000"/>
                  </a:lnTo>
                  <a:lnTo>
                    <a:pt x="3741826" y="1574800"/>
                  </a:lnTo>
                  <a:lnTo>
                    <a:pt x="3743299" y="1612900"/>
                  </a:lnTo>
                  <a:lnTo>
                    <a:pt x="3744950" y="1663700"/>
                  </a:lnTo>
                  <a:lnTo>
                    <a:pt x="3746804" y="1701800"/>
                  </a:lnTo>
                  <a:lnTo>
                    <a:pt x="3748836" y="1752600"/>
                  </a:lnTo>
                  <a:lnTo>
                    <a:pt x="3751059" y="1803400"/>
                  </a:lnTo>
                  <a:lnTo>
                    <a:pt x="3753472" y="1841500"/>
                  </a:lnTo>
                  <a:lnTo>
                    <a:pt x="3756075" y="1892300"/>
                  </a:lnTo>
                  <a:lnTo>
                    <a:pt x="3758869" y="1943100"/>
                  </a:lnTo>
                  <a:lnTo>
                    <a:pt x="3761854" y="1993900"/>
                  </a:lnTo>
                  <a:lnTo>
                    <a:pt x="3765029" y="2044700"/>
                  </a:lnTo>
                  <a:lnTo>
                    <a:pt x="3768394" y="2082800"/>
                  </a:lnTo>
                  <a:lnTo>
                    <a:pt x="3771938" y="2133600"/>
                  </a:lnTo>
                  <a:lnTo>
                    <a:pt x="3775684" y="2184400"/>
                  </a:lnTo>
                  <a:lnTo>
                    <a:pt x="3779621" y="2235200"/>
                  </a:lnTo>
                  <a:lnTo>
                    <a:pt x="3781514" y="2258580"/>
                  </a:lnTo>
                  <a:lnTo>
                    <a:pt x="0" y="2258580"/>
                  </a:lnTo>
                  <a:lnTo>
                    <a:pt x="0" y="2709672"/>
                  </a:lnTo>
                  <a:lnTo>
                    <a:pt x="3824109" y="2709672"/>
                  </a:lnTo>
                  <a:lnTo>
                    <a:pt x="3829431" y="2755900"/>
                  </a:lnTo>
                  <a:lnTo>
                    <a:pt x="3835463" y="2806700"/>
                  </a:lnTo>
                  <a:lnTo>
                    <a:pt x="3841686" y="2857500"/>
                  </a:lnTo>
                  <a:lnTo>
                    <a:pt x="3848087" y="2921000"/>
                  </a:lnTo>
                  <a:lnTo>
                    <a:pt x="3854691" y="2971800"/>
                  </a:lnTo>
                  <a:lnTo>
                    <a:pt x="3861485" y="3022600"/>
                  </a:lnTo>
                  <a:lnTo>
                    <a:pt x="3868470" y="3073400"/>
                  </a:lnTo>
                  <a:lnTo>
                    <a:pt x="3875646" y="3136900"/>
                  </a:lnTo>
                  <a:lnTo>
                    <a:pt x="3883012" y="3187700"/>
                  </a:lnTo>
                  <a:lnTo>
                    <a:pt x="3890568" y="3238500"/>
                  </a:lnTo>
                  <a:lnTo>
                    <a:pt x="3898315" y="3302000"/>
                  </a:lnTo>
                  <a:lnTo>
                    <a:pt x="3906266" y="3352800"/>
                  </a:lnTo>
                  <a:lnTo>
                    <a:pt x="3914394" y="3403600"/>
                  </a:lnTo>
                  <a:lnTo>
                    <a:pt x="3922712" y="3467100"/>
                  </a:lnTo>
                  <a:lnTo>
                    <a:pt x="3931234" y="3517900"/>
                  </a:lnTo>
                  <a:lnTo>
                    <a:pt x="3939933" y="3581400"/>
                  </a:lnTo>
                  <a:lnTo>
                    <a:pt x="3948836" y="3632200"/>
                  </a:lnTo>
                  <a:lnTo>
                    <a:pt x="3957929" y="3683000"/>
                  </a:lnTo>
                  <a:lnTo>
                    <a:pt x="3967200" y="3746500"/>
                  </a:lnTo>
                  <a:lnTo>
                    <a:pt x="3976674" y="3797300"/>
                  </a:lnTo>
                  <a:lnTo>
                    <a:pt x="3986339" y="3860800"/>
                  </a:lnTo>
                  <a:lnTo>
                    <a:pt x="3996207" y="3911600"/>
                  </a:lnTo>
                  <a:lnTo>
                    <a:pt x="4006253" y="3975100"/>
                  </a:lnTo>
                  <a:lnTo>
                    <a:pt x="4016489" y="4025900"/>
                  </a:lnTo>
                  <a:lnTo>
                    <a:pt x="4026928" y="4089400"/>
                  </a:lnTo>
                  <a:lnTo>
                    <a:pt x="4037546" y="4140200"/>
                  </a:lnTo>
                  <a:lnTo>
                    <a:pt x="4048366" y="4191000"/>
                  </a:lnTo>
                  <a:lnTo>
                    <a:pt x="4059377" y="4254500"/>
                  </a:lnTo>
                  <a:lnTo>
                    <a:pt x="4070578" y="4305300"/>
                  </a:lnTo>
                  <a:lnTo>
                    <a:pt x="4081970" y="4368800"/>
                  </a:lnTo>
                  <a:lnTo>
                    <a:pt x="4093565" y="4419600"/>
                  </a:lnTo>
                  <a:lnTo>
                    <a:pt x="4105338" y="4483100"/>
                  </a:lnTo>
                  <a:lnTo>
                    <a:pt x="4117314" y="4533900"/>
                  </a:lnTo>
                  <a:lnTo>
                    <a:pt x="4129481" y="4597400"/>
                  </a:lnTo>
                  <a:lnTo>
                    <a:pt x="4141838" y="4648200"/>
                  </a:lnTo>
                  <a:lnTo>
                    <a:pt x="4154386" y="4699000"/>
                  </a:lnTo>
                  <a:lnTo>
                    <a:pt x="4167124" y="4762500"/>
                  </a:lnTo>
                  <a:lnTo>
                    <a:pt x="4180065" y="4813300"/>
                  </a:lnTo>
                  <a:lnTo>
                    <a:pt x="4193184" y="4876800"/>
                  </a:lnTo>
                  <a:lnTo>
                    <a:pt x="4206506" y="4927600"/>
                  </a:lnTo>
                  <a:lnTo>
                    <a:pt x="4220019" y="4978400"/>
                  </a:lnTo>
                  <a:lnTo>
                    <a:pt x="4233735" y="5041900"/>
                  </a:lnTo>
                  <a:lnTo>
                    <a:pt x="4247629" y="5092700"/>
                  </a:lnTo>
                  <a:lnTo>
                    <a:pt x="4261726" y="5156200"/>
                  </a:lnTo>
                  <a:lnTo>
                    <a:pt x="4276014" y="5207000"/>
                  </a:lnTo>
                  <a:lnTo>
                    <a:pt x="4290492" y="5257800"/>
                  </a:lnTo>
                  <a:lnTo>
                    <a:pt x="4305160" y="5321300"/>
                  </a:lnTo>
                  <a:lnTo>
                    <a:pt x="4320032" y="5372100"/>
                  </a:lnTo>
                  <a:lnTo>
                    <a:pt x="4335094" y="5422900"/>
                  </a:lnTo>
                  <a:lnTo>
                    <a:pt x="4350347" y="5473700"/>
                  </a:lnTo>
                  <a:lnTo>
                    <a:pt x="4365790" y="5537200"/>
                  </a:lnTo>
                  <a:lnTo>
                    <a:pt x="4381436" y="5588000"/>
                  </a:lnTo>
                  <a:lnTo>
                    <a:pt x="4397273" y="5638800"/>
                  </a:lnTo>
                  <a:lnTo>
                    <a:pt x="4413301" y="5689600"/>
                  </a:lnTo>
                  <a:lnTo>
                    <a:pt x="4429518" y="5753100"/>
                  </a:lnTo>
                  <a:lnTo>
                    <a:pt x="4445940" y="5803900"/>
                  </a:lnTo>
                  <a:lnTo>
                    <a:pt x="4462538" y="5854700"/>
                  </a:lnTo>
                  <a:lnTo>
                    <a:pt x="4479353" y="5905500"/>
                  </a:lnTo>
                  <a:lnTo>
                    <a:pt x="4496346" y="5956300"/>
                  </a:lnTo>
                  <a:lnTo>
                    <a:pt x="4513542" y="6007100"/>
                  </a:lnTo>
                  <a:lnTo>
                    <a:pt x="4530928" y="6057900"/>
                  </a:lnTo>
                  <a:lnTo>
                    <a:pt x="4548505" y="6108700"/>
                  </a:lnTo>
                  <a:lnTo>
                    <a:pt x="4566285" y="6159500"/>
                  </a:lnTo>
                  <a:lnTo>
                    <a:pt x="4584243" y="6210300"/>
                  </a:lnTo>
                  <a:lnTo>
                    <a:pt x="4602416" y="6261100"/>
                  </a:lnTo>
                  <a:lnTo>
                    <a:pt x="4620768" y="6311900"/>
                  </a:lnTo>
                  <a:lnTo>
                    <a:pt x="4639322" y="6362700"/>
                  </a:lnTo>
                  <a:lnTo>
                    <a:pt x="4658068" y="6413500"/>
                  </a:lnTo>
                  <a:lnTo>
                    <a:pt x="4677003" y="6464300"/>
                  </a:lnTo>
                  <a:lnTo>
                    <a:pt x="4696142" y="6515100"/>
                  </a:lnTo>
                  <a:lnTo>
                    <a:pt x="4715472" y="6553200"/>
                  </a:lnTo>
                  <a:lnTo>
                    <a:pt x="4735004" y="6604000"/>
                  </a:lnTo>
                  <a:lnTo>
                    <a:pt x="4754715" y="6654800"/>
                  </a:lnTo>
                  <a:lnTo>
                    <a:pt x="4774628" y="6692900"/>
                  </a:lnTo>
                  <a:lnTo>
                    <a:pt x="4794745" y="6743700"/>
                  </a:lnTo>
                  <a:lnTo>
                    <a:pt x="4815052" y="6794500"/>
                  </a:lnTo>
                  <a:lnTo>
                    <a:pt x="4835550" y="6832600"/>
                  </a:lnTo>
                  <a:lnTo>
                    <a:pt x="4848872" y="6858000"/>
                  </a:lnTo>
                  <a:lnTo>
                    <a:pt x="11893283" y="6858000"/>
                  </a:lnTo>
                  <a:lnTo>
                    <a:pt x="11893283" y="6781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11"/>
          <p:cNvSpPr txBox="1"/>
          <p:nvPr>
            <p:ph type="title"/>
          </p:nvPr>
        </p:nvSpPr>
        <p:spPr>
          <a:xfrm>
            <a:off x="402771" y="1066800"/>
            <a:ext cx="7968590" cy="382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66B1"/>
                </a:solidFill>
                <a:latin typeface="Arial"/>
                <a:ea typeface="Arial"/>
                <a:cs typeface="Arial"/>
                <a:sym typeface="Arial"/>
              </a:rPr>
              <a:t>НАПРАВЛЕНИЕ «ВОЛОНТЕРСКИЕ ЦЕНТРЫ»</a:t>
            </a:r>
            <a:endParaRPr/>
          </a:p>
        </p:txBody>
      </p:sp>
      <p:sp>
        <p:nvSpPr>
          <p:cNvPr id="97" name="Google Shape;97;p11"/>
          <p:cNvSpPr txBox="1"/>
          <p:nvPr/>
        </p:nvSpPr>
        <p:spPr>
          <a:xfrm>
            <a:off x="402771" y="1828800"/>
            <a:ext cx="6444343" cy="843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66B0"/>
                </a:solidFill>
                <a:latin typeface="Arial"/>
                <a:ea typeface="Arial"/>
                <a:cs typeface="Arial"/>
                <a:sym typeface="Arial"/>
              </a:rPr>
              <a:t>Номинация «Волонтерские центры «Молоды душой» 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–создание профильных центров «серебряного» волонтерства на  территории регионов РФ.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1"/>
          <p:cNvSpPr/>
          <p:nvPr/>
        </p:nvSpPr>
        <p:spPr>
          <a:xfrm>
            <a:off x="457201" y="3352800"/>
            <a:ext cx="7086600" cy="5586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66B0"/>
                </a:solidFill>
                <a:latin typeface="Arial"/>
                <a:ea typeface="Arial"/>
                <a:cs typeface="Arial"/>
                <a:sym typeface="Arial"/>
              </a:rPr>
              <a:t>УЧАСТНИКИ: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юридические лица. Заявки подаются законным  представителем (наличие подтверждающего полномочия документа -  доверенность, приказ, протокол или др. при подаче заявки  обязательно).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66B0"/>
                </a:solidFill>
                <a:latin typeface="Arial"/>
                <a:ea typeface="Arial"/>
                <a:cs typeface="Arial"/>
                <a:sym typeface="Arial"/>
              </a:rPr>
              <a:t>ЧТО ПОЛУЧАЮТ ПОБЕДИТЕЛИ: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грантовая поддержка центра «Молоды душой» в размере </a:t>
            </a:r>
            <a:r>
              <a:rPr b="1" lang="ru-R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200 000 рублей.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Методическое и организационное сопровождение со стороны АВЦ и партнеров Конкурса. </a:t>
            </a:r>
            <a:endParaRPr sz="1800">
              <a:solidFill>
                <a:srgbClr val="0066B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5570" marR="0" rtl="0" algn="l">
              <a:lnSpc>
                <a:spcPct val="101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66B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1"/>
          <p:cNvSpPr/>
          <p:nvPr/>
        </p:nvSpPr>
        <p:spPr>
          <a:xfrm>
            <a:off x="402771" y="3319163"/>
            <a:ext cx="7363346" cy="2667000"/>
          </a:xfrm>
          <a:prstGeom prst="rect">
            <a:avLst/>
          </a:prstGeom>
          <a:noFill/>
          <a:ln cap="rnd" cmpd="sng" w="44450">
            <a:solidFill>
              <a:srgbClr val="0066B1"/>
            </a:solidFill>
            <a:prstDash val="dot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6BFC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463499">
            <a:off x="367078" y="2291989"/>
            <a:ext cx="615030" cy="25344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2"/>
          <p:cNvSpPr/>
          <p:nvPr/>
        </p:nvSpPr>
        <p:spPr>
          <a:xfrm>
            <a:off x="341991" y="706579"/>
            <a:ext cx="81342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5CA9"/>
                </a:solidFill>
                <a:latin typeface="Arial"/>
                <a:ea typeface="Arial"/>
                <a:cs typeface="Arial"/>
                <a:sym typeface="Arial"/>
              </a:rPr>
              <a:t>ЭТАПЫ ПРОВЕДЕНИЯ КОНКУРСА </a:t>
            </a:r>
            <a:endParaRPr/>
          </a:p>
        </p:txBody>
      </p:sp>
      <p:sp>
        <p:nvSpPr>
          <p:cNvPr id="107" name="Google Shape;107;p12"/>
          <p:cNvSpPr txBox="1"/>
          <p:nvPr/>
        </p:nvSpPr>
        <p:spPr>
          <a:xfrm>
            <a:off x="341991" y="937411"/>
            <a:ext cx="8035117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Конкурс проводится в период </a:t>
            </a: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23 июня по 15 сентября 2021 года: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2"/>
          <p:cNvSpPr/>
          <p:nvPr/>
        </p:nvSpPr>
        <p:spPr>
          <a:xfrm>
            <a:off x="685479" y="2184881"/>
            <a:ext cx="739140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0066B1"/>
                </a:solidFill>
                <a:latin typeface="Arial"/>
                <a:ea typeface="Arial"/>
                <a:cs typeface="Arial"/>
                <a:sym typeface="Arial"/>
              </a:rPr>
              <a:t>первый этап:</a:t>
            </a:r>
            <a:r>
              <a:rPr b="0" i="0" lang="ru-RU" sz="1800" u="none" cap="none" strike="noStrike">
                <a:solidFill>
                  <a:srgbClr val="0066B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ru-RU" sz="1800" u="none" cap="none" strike="noStrike">
                <a:solidFill>
                  <a:srgbClr val="00844B"/>
                </a:solidFill>
                <a:latin typeface="Arial"/>
                <a:ea typeface="Arial"/>
                <a:cs typeface="Arial"/>
                <a:sym typeface="Arial"/>
              </a:rPr>
              <a:t>с 29 июля до 30 августа 2021 г.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регистрация и подача заявок на портале DOBRO.RU в разделе «Конкурсы»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66B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0066B1"/>
                </a:solidFill>
                <a:latin typeface="Arial"/>
                <a:ea typeface="Arial"/>
                <a:cs typeface="Arial"/>
                <a:sym typeface="Arial"/>
              </a:rPr>
              <a:t>второй этап: </a:t>
            </a:r>
            <a:r>
              <a:rPr b="1" i="0" lang="ru-RU" sz="1800" u="none" cap="none" strike="noStrike">
                <a:solidFill>
                  <a:srgbClr val="00844B"/>
                </a:solidFill>
                <a:latin typeface="Arial"/>
                <a:ea typeface="Arial"/>
                <a:cs typeface="Arial"/>
                <a:sym typeface="Arial"/>
              </a:rPr>
              <a:t>с 31 августа по 13 сентября 2021 г.</a:t>
            </a:r>
            <a:endParaRPr b="0" i="0" sz="1800" u="none" cap="none" strike="noStrike">
              <a:solidFill>
                <a:srgbClr val="0084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заочная оценка поданных заявок экспертной комиссией 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0066B1"/>
                </a:solidFill>
                <a:latin typeface="Arial"/>
                <a:ea typeface="Arial"/>
                <a:cs typeface="Arial"/>
                <a:sym typeface="Arial"/>
              </a:rPr>
              <a:t>третий этап: </a:t>
            </a:r>
            <a:r>
              <a:rPr b="1" i="0" lang="ru-RU" sz="1800" u="none" cap="none" strike="noStrike">
                <a:solidFill>
                  <a:srgbClr val="00844B"/>
                </a:solidFill>
                <a:latin typeface="Arial"/>
                <a:ea typeface="Arial"/>
                <a:cs typeface="Arial"/>
                <a:sym typeface="Arial"/>
              </a:rPr>
              <a:t>с 14 сентября по 2 октября 2021 г.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онлайн защита проектов финалистами конкурса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66B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0066B1"/>
                </a:solidFill>
                <a:latin typeface="Arial"/>
                <a:ea typeface="Arial"/>
                <a:cs typeface="Arial"/>
                <a:sym typeface="Arial"/>
              </a:rPr>
              <a:t>четвертый этап: </a:t>
            </a:r>
            <a:r>
              <a:rPr b="1" i="0" lang="ru-RU" sz="1800" u="none" cap="none" strike="noStrike">
                <a:solidFill>
                  <a:srgbClr val="00844B"/>
                </a:solidFill>
                <a:latin typeface="Arial"/>
                <a:ea typeface="Arial"/>
                <a:cs typeface="Arial"/>
                <a:sym typeface="Arial"/>
              </a:rPr>
              <a:t>с 3 октября по 5 октября 2021 года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объявление победителей конкурса  и их награждение </a:t>
            </a:r>
            <a:endParaRPr/>
          </a:p>
        </p:txBody>
      </p:sp>
      <p:pic>
        <p:nvPicPr>
          <p:cNvPr id="109" name="Google Shape;10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463499">
            <a:off x="377964" y="3340898"/>
            <a:ext cx="615030" cy="25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463499">
            <a:off x="399414" y="4155977"/>
            <a:ext cx="615030" cy="25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463499">
            <a:off x="367079" y="4971055"/>
            <a:ext cx="615030" cy="253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/>
          <p:nvPr/>
        </p:nvSpPr>
        <p:spPr>
          <a:xfrm>
            <a:off x="838200" y="3124200"/>
            <a:ext cx="7620000" cy="3336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Цель марафона: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подготовка качественной грантовой заявки на Конкурс, повышение знаний в сфере социального проектирования «серебряных» волонтеров.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Блоки марафона: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логика проектирования, дерево проблем, дерево целей, результаты проекта, бюджет проекта, партнерская карта.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прохождения марафона: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участникам необходимо пройти предварительный отбор и заполнить форму заявки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Сроки: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9 по 24 августа 2021 года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2400" y="172636"/>
            <a:ext cx="754019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3"/>
          <p:cNvSpPr/>
          <p:nvPr/>
        </p:nvSpPr>
        <p:spPr>
          <a:xfrm>
            <a:off x="685800" y="2211671"/>
            <a:ext cx="762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образовательный онлайн-марафон для участников грантового конкурса «Молоды душой»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/>
          <p:nvPr/>
        </p:nvSpPr>
        <p:spPr>
          <a:xfrm>
            <a:off x="2819400" y="4267200"/>
            <a:ext cx="6606209" cy="20531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5080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Юлия Мальцева</a:t>
            </a:r>
            <a:endParaRPr b="1" sz="3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5080" lvl="0" marL="12065" marR="508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5080" lvl="0" marL="12065" marR="508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+7-921-927-12-38</a:t>
            </a:r>
            <a:endParaRPr b="1" sz="1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5080" lvl="0" marL="12065" marR="5080" rtl="0" algn="ctr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julia_asg</a:t>
            </a:r>
            <a:endParaRPr b="1" sz="3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4"/>
          <p:cNvPicPr preferRelativeResize="0"/>
          <p:nvPr/>
        </p:nvPicPr>
        <p:blipFill rotWithShape="1">
          <a:blip r:embed="rId3">
            <a:alphaModFix/>
          </a:blip>
          <a:srcRect b="12283" l="17361" r="37500" t="15556"/>
          <a:stretch/>
        </p:blipFill>
        <p:spPr>
          <a:xfrm>
            <a:off x="4343400" y="685800"/>
            <a:ext cx="3352800" cy="3349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